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0E51-0492-4423-B3C5-7E1BBC735CB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3F6C-397C-42C3-85A6-073DAC37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97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0E51-0492-4423-B3C5-7E1BBC735CB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3F6C-397C-42C3-85A6-073DAC37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4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0E51-0492-4423-B3C5-7E1BBC735CB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3F6C-397C-42C3-85A6-073DAC37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4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Школа\Мои документы\Downloads\kleur-memo-papier-vector-materiaal_15-4535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76203">
            <a:off x="8882628" y="4942942"/>
            <a:ext cx="1467689" cy="1122772"/>
          </a:xfrm>
          <a:prstGeom prst="rect">
            <a:avLst/>
          </a:prstGeom>
          <a:noFill/>
        </p:spPr>
      </p:pic>
      <p:pic>
        <p:nvPicPr>
          <p:cNvPr id="7" name="Picture 4" descr="http://2.bp.blogspot.com/-AC0N2kFmymM/UmCmdpQ4JMI/AAAAAAAAADQ/GYRiTl6r2uU/s1600/nozhnicy_bumaga.png"/>
          <p:cNvPicPr>
            <a:picLocks noChangeAspect="1" noChangeArrowheads="1"/>
          </p:cNvPicPr>
          <p:nvPr userDrawn="1"/>
        </p:nvPicPr>
        <p:blipFill>
          <a:blip r:embed="rId3"/>
          <a:srcRect l="5172" t="8094" r="19827"/>
          <a:stretch>
            <a:fillRect/>
          </a:stretch>
        </p:blipFill>
        <p:spPr bwMode="auto">
          <a:xfrm>
            <a:off x="9620275" y="4643446"/>
            <a:ext cx="1615867" cy="135732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19" y="928671"/>
            <a:ext cx="8001056" cy="4525963"/>
          </a:xfrm>
        </p:spPr>
        <p:txBody>
          <a:bodyPr/>
          <a:lstStyle/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38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0E51-0492-4423-B3C5-7E1BBC735CB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3F6C-397C-42C3-85A6-073DAC37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0E51-0492-4423-B3C5-7E1BBC735CB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3F6C-397C-42C3-85A6-073DAC37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2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0E51-0492-4423-B3C5-7E1BBC735CB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3F6C-397C-42C3-85A6-073DAC37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5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0E51-0492-4423-B3C5-7E1BBC735CB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3F6C-397C-42C3-85A6-073DAC37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24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0E51-0492-4423-B3C5-7E1BBC735CB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3F6C-397C-42C3-85A6-073DAC37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7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0E51-0492-4423-B3C5-7E1BBC735CB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3F6C-397C-42C3-85A6-073DAC37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0E51-0492-4423-B3C5-7E1BBC735CB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3F6C-397C-42C3-85A6-073DAC37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0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0E51-0492-4423-B3C5-7E1BBC735CB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3F6C-397C-42C3-85A6-073DAC37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1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80E51-0492-4423-B3C5-7E1BBC735CB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B3F6C-397C-42C3-85A6-073DAC37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2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>
                <a:solidFill>
                  <a:srgbClr val="0070C0"/>
                </a:solidFill>
              </a:rPr>
              <a:t>Изготовление блокнота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1108" y="4865298"/>
            <a:ext cx="8476891" cy="39250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Своими руками</a:t>
            </a:r>
          </a:p>
        </p:txBody>
      </p:sp>
      <p:sp>
        <p:nvSpPr>
          <p:cNvPr id="4" name="Пятно 2 3"/>
          <p:cNvSpPr/>
          <p:nvPr/>
        </p:nvSpPr>
        <p:spPr>
          <a:xfrm>
            <a:off x="385312" y="258793"/>
            <a:ext cx="10955547" cy="460650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0070C0"/>
                </a:solidFill>
              </a:rPr>
              <a:t>Изготовление блокнота</a:t>
            </a:r>
          </a:p>
        </p:txBody>
      </p:sp>
    </p:spTree>
    <p:extLst>
      <p:ext uri="{BB962C8B-B14F-4D97-AF65-F5344CB8AC3E}">
        <p14:creationId xmlns:p14="http://schemas.microsoft.com/office/powerpoint/2010/main" val="380721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DSCN155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58364E"/>
              </a:clrFrom>
              <a:clrTo>
                <a:srgbClr val="58364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4151395">
            <a:off x="2319505" y="1696653"/>
            <a:ext cx="2869944" cy="2000264"/>
          </a:xfrm>
        </p:spPr>
      </p:pic>
      <p:sp>
        <p:nvSpPr>
          <p:cNvPr id="4" name="TextBox 3"/>
          <p:cNvSpPr txBox="1"/>
          <p:nvPr/>
        </p:nvSpPr>
        <p:spPr>
          <a:xfrm>
            <a:off x="4902580" y="1000107"/>
            <a:ext cx="521497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Для изготовления блокнота понадобятся:</a:t>
            </a:r>
          </a:p>
          <a:p>
            <a:endParaRPr lang="ru-RU" sz="2000" b="1" dirty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тетрадных листов в клетку(остатки от рабочих тетрадей);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Ножницы;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Клей;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Линейка, карандаш;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Канцелярские зажимы (2 штуки);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Цветной картон, цветная бумага;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Картинка для украшения обложки.</a:t>
            </a:r>
          </a:p>
        </p:txBody>
      </p:sp>
    </p:spTree>
    <p:extLst>
      <p:ext uri="{BB962C8B-B14F-4D97-AF65-F5344CB8AC3E}">
        <p14:creationId xmlns:p14="http://schemas.microsoft.com/office/powerpoint/2010/main" val="21920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2728" y="928671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ВЫПОЛНЕНИЯ РАБОТЫ: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4100" y="1714489"/>
            <a:ext cx="7286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3600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Техника безопасности при работе с ножницами, клеем;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600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листов для блока;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600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Склеивание листов в корешке;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600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частей обложки;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600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блокнота;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600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корешка блокнота;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600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Украшение обложки.</a:t>
            </a:r>
          </a:p>
        </p:txBody>
      </p:sp>
    </p:spTree>
    <p:extLst>
      <p:ext uri="{BB962C8B-B14F-4D97-AF65-F5344CB8AC3E}">
        <p14:creationId xmlns:p14="http://schemas.microsoft.com/office/powerpoint/2010/main" val="319426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80" y="500042"/>
            <a:ext cx="8229600" cy="1143000"/>
          </a:xfrm>
        </p:spPr>
        <p:txBody>
          <a:bodyPr/>
          <a:lstStyle/>
          <a:p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листов для блока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DSCN15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38282" y="1785926"/>
            <a:ext cx="2571768" cy="3245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8678" y="1571612"/>
            <a:ext cx="50006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блокнота в 12 листов берём 6 тетрадных листков в клетку;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Отмеряем длину 15 см (13 + 2) и ширину 10 см;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Вырезаем из 6 листов  - 12 страничек блокнота;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Ровно сложив, скрепляем зажимами в нижней части.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1631125" y="3464719"/>
            <a:ext cx="2500330" cy="1428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386845">
            <a:off x="3024166" y="300037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13 см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702695" y="2107397"/>
            <a:ext cx="35719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1386845">
            <a:off x="3034854" y="195279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 см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2024034" y="4357694"/>
            <a:ext cx="2071702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138041">
            <a:off x="3034854" y="4408669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10 см</a:t>
            </a:r>
          </a:p>
        </p:txBody>
      </p:sp>
    </p:spTree>
    <p:extLst>
      <p:ext uri="{BB962C8B-B14F-4D97-AF65-F5344CB8AC3E}">
        <p14:creationId xmlns:p14="http://schemas.microsoft.com/office/powerpoint/2010/main" val="24065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525921"/>
            <a:ext cx="8229600" cy="1143000"/>
          </a:xfrm>
        </p:spPr>
        <p:txBody>
          <a:bodyPr/>
          <a:lstStyle/>
          <a:p>
            <a:r>
              <a:rPr lang="ru-RU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Склеивание листов в корешке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DSCN15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95869" y="3577444"/>
            <a:ext cx="3755765" cy="2479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8414" y="1500175"/>
            <a:ext cx="700092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 приклеиваем листки друг с другом в области «полей»;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Следим за тем, чтобы они лежали ровно.</a:t>
            </a:r>
          </a:p>
          <a:p>
            <a:pPr marL="457200" indent="-457200">
              <a:buFont typeface="+mj-lt"/>
              <a:buAutoNum type="arabicParenR"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299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80" y="500042"/>
            <a:ext cx="8229600" cy="857256"/>
          </a:xfrm>
        </p:spPr>
        <p:txBody>
          <a:bodyPr/>
          <a:lstStyle/>
          <a:p>
            <a:r>
              <a:rPr lang="ru-RU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частей обложки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 descr="DSCN15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81158" y="4857760"/>
            <a:ext cx="3937990" cy="1780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1224" y="1214423"/>
            <a:ext cx="76438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обложки возьмём цветной картон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(цвет обложки – по желанию);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Вырезаем 2 прямоугольника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см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см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Обложка для задней части готова,  лицевая часть обложки требует дополнительного усовершенствования. Вверху, отложив 2 см, проведём линию-бороздку ножницами, для удобства при сгибании. </a:t>
            </a:r>
          </a:p>
          <a:p>
            <a:pPr marL="457200" indent="-457200">
              <a:buFont typeface="+mj-lt"/>
              <a:buAutoNum type="arabicParenR"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SCN15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24562" y="4857761"/>
            <a:ext cx="3891155" cy="17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7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80" y="500042"/>
            <a:ext cx="8229600" cy="1143000"/>
          </a:xfrm>
        </p:spPr>
        <p:txBody>
          <a:bodyPr/>
          <a:lstStyle/>
          <a:p>
            <a:r>
              <a:rPr lang="ru-RU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блокнота</a:t>
            </a:r>
            <a:endParaRPr lang="ru-RU" dirty="0"/>
          </a:p>
        </p:txBody>
      </p:sp>
      <p:pic>
        <p:nvPicPr>
          <p:cNvPr id="3" name="Рисунок 2" descr="DSCN15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24034" y="3604506"/>
            <a:ext cx="3429024" cy="24677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8414" y="1500174"/>
            <a:ext cx="70009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Проклеим заднюю стенку блокнота;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Приклеим к ней блок из листов в клетку;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Сверху, очень ровно совмещая нижнюю линию блокнота, приклеиваем лицевую обложку.</a:t>
            </a:r>
          </a:p>
          <a:p>
            <a:pPr marL="457200" indent="-457200">
              <a:buFont typeface="+mj-lt"/>
              <a:buAutoNum type="arabicParenR"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SCN155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95935" y="3616314"/>
            <a:ext cx="4719079" cy="24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80" y="500042"/>
            <a:ext cx="8229600" cy="1143000"/>
          </a:xfrm>
        </p:spPr>
        <p:txBody>
          <a:bodyPr/>
          <a:lstStyle/>
          <a:p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корешка блокнота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DSCN15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66910" y="3929066"/>
            <a:ext cx="4863875" cy="2428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8414" y="1500175"/>
            <a:ext cx="70009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корешка выберем цветную бумагу;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Вырезаем прямоугольник  </a:t>
            </a:r>
            <a:r>
              <a:rPr lang="ru-RU" sz="2400" b="1" i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см </a:t>
            </a:r>
            <a:r>
              <a:rPr lang="ru-RU" sz="2400" b="1" i="1" spc="3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2400" b="1" i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см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Разделим линией прямоугольник по длине и рядом (1 2 мм) с карандашной линией проведём линии ножницами;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Согнём по бороздкам корешок блокнота.</a:t>
            </a:r>
          </a:p>
          <a:p>
            <a:pPr marL="457200" indent="-457200">
              <a:buFont typeface="+mj-lt"/>
              <a:buAutoNum type="arabicParenR"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SCN155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67570" y="3957642"/>
            <a:ext cx="3000396" cy="2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4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80" y="714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корешка блокнота</a:t>
            </a:r>
            <a:b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Украшение обложки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SCN15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66910" y="3214686"/>
            <a:ext cx="2928958" cy="3319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8414" y="1832797"/>
            <a:ext cx="70009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Приклеим корешок;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Выберем украшение для обложки;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Вырезаем картинку, приклеиваем.</a:t>
            </a:r>
          </a:p>
          <a:p>
            <a:pPr marL="457200" indent="-457200">
              <a:buFont typeface="+mj-lt"/>
              <a:buAutoNum type="arabicParenR"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arenR"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SCN155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38744" y="3214686"/>
            <a:ext cx="4735919" cy="32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17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313</Words>
  <Application>Microsoft Office PowerPoint</Application>
  <PresentationFormat>Широкоэкранный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Изготовление блокнота</vt:lpstr>
      <vt:lpstr>Презентация PowerPoint</vt:lpstr>
      <vt:lpstr>Презентация PowerPoint</vt:lpstr>
      <vt:lpstr>Подготовка листов для блока</vt:lpstr>
      <vt:lpstr>Склеивание листов в корешке</vt:lpstr>
      <vt:lpstr>Подготовка частей обложки</vt:lpstr>
      <vt:lpstr>Сборка блокнота</vt:lpstr>
      <vt:lpstr>Оформление корешка блокнота</vt:lpstr>
      <vt:lpstr>Оформление корешка блокнота  Украшение обложки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блокнота</dc:title>
  <dc:creator>Admin</dc:creator>
  <cp:lastModifiedBy>Наталья Иноземцева</cp:lastModifiedBy>
  <cp:revision>2</cp:revision>
  <dcterms:created xsi:type="dcterms:W3CDTF">2020-11-12T07:39:14Z</dcterms:created>
  <dcterms:modified xsi:type="dcterms:W3CDTF">2020-11-19T07:43:23Z</dcterms:modified>
</cp:coreProperties>
</file>