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E7D19AC-FDCC-4283-B6E2-A0311F65C04A}" type="datetimeFigureOut">
              <a:rPr lang="ru-RU" smtClean="0"/>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66004A-474C-4C67-AB63-C53466C91020}" type="slidenum">
              <a:rPr lang="ru-RU" smtClean="0"/>
              <a:t>‹#›</a:t>
            </a:fld>
            <a:endParaRPr lang="ru-RU"/>
          </a:p>
        </p:txBody>
      </p:sp>
    </p:spTree>
    <p:extLst>
      <p:ext uri="{BB962C8B-B14F-4D97-AF65-F5344CB8AC3E}">
        <p14:creationId xmlns:p14="http://schemas.microsoft.com/office/powerpoint/2010/main" val="405443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E7D19AC-FDCC-4283-B6E2-A0311F65C04A}" type="datetimeFigureOut">
              <a:rPr lang="ru-RU" smtClean="0"/>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66004A-474C-4C67-AB63-C53466C91020}" type="slidenum">
              <a:rPr lang="ru-RU" smtClean="0"/>
              <a:t>‹#›</a:t>
            </a:fld>
            <a:endParaRPr lang="ru-RU"/>
          </a:p>
        </p:txBody>
      </p:sp>
    </p:spTree>
    <p:extLst>
      <p:ext uri="{BB962C8B-B14F-4D97-AF65-F5344CB8AC3E}">
        <p14:creationId xmlns:p14="http://schemas.microsoft.com/office/powerpoint/2010/main" val="88327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E7D19AC-FDCC-4283-B6E2-A0311F65C04A}" type="datetimeFigureOut">
              <a:rPr lang="ru-RU" smtClean="0"/>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66004A-474C-4C67-AB63-C53466C91020}" type="slidenum">
              <a:rPr lang="ru-RU" smtClean="0"/>
              <a:t>‹#›</a:t>
            </a:fld>
            <a:endParaRPr lang="ru-RU"/>
          </a:p>
        </p:txBody>
      </p:sp>
    </p:spTree>
    <p:extLst>
      <p:ext uri="{BB962C8B-B14F-4D97-AF65-F5344CB8AC3E}">
        <p14:creationId xmlns:p14="http://schemas.microsoft.com/office/powerpoint/2010/main" val="245589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E7D19AC-FDCC-4283-B6E2-A0311F65C04A}" type="datetimeFigureOut">
              <a:rPr lang="ru-RU" smtClean="0"/>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66004A-474C-4C67-AB63-C53466C91020}" type="slidenum">
              <a:rPr lang="ru-RU" smtClean="0"/>
              <a:t>‹#›</a:t>
            </a:fld>
            <a:endParaRPr lang="ru-RU"/>
          </a:p>
        </p:txBody>
      </p:sp>
    </p:spTree>
    <p:extLst>
      <p:ext uri="{BB962C8B-B14F-4D97-AF65-F5344CB8AC3E}">
        <p14:creationId xmlns:p14="http://schemas.microsoft.com/office/powerpoint/2010/main" val="23729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E7D19AC-FDCC-4283-B6E2-A0311F65C04A}" type="datetimeFigureOut">
              <a:rPr lang="ru-RU" smtClean="0"/>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66004A-474C-4C67-AB63-C53466C91020}" type="slidenum">
              <a:rPr lang="ru-RU" smtClean="0"/>
              <a:t>‹#›</a:t>
            </a:fld>
            <a:endParaRPr lang="ru-RU"/>
          </a:p>
        </p:txBody>
      </p:sp>
    </p:spTree>
    <p:extLst>
      <p:ext uri="{BB962C8B-B14F-4D97-AF65-F5344CB8AC3E}">
        <p14:creationId xmlns:p14="http://schemas.microsoft.com/office/powerpoint/2010/main" val="296863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E7D19AC-FDCC-4283-B6E2-A0311F65C04A}" type="datetimeFigureOut">
              <a:rPr lang="ru-RU" smtClean="0"/>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66004A-474C-4C67-AB63-C53466C91020}" type="slidenum">
              <a:rPr lang="ru-RU" smtClean="0"/>
              <a:t>‹#›</a:t>
            </a:fld>
            <a:endParaRPr lang="ru-RU"/>
          </a:p>
        </p:txBody>
      </p:sp>
    </p:spTree>
    <p:extLst>
      <p:ext uri="{BB962C8B-B14F-4D97-AF65-F5344CB8AC3E}">
        <p14:creationId xmlns:p14="http://schemas.microsoft.com/office/powerpoint/2010/main" val="39385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E7D19AC-FDCC-4283-B6E2-A0311F65C04A}" type="datetimeFigureOut">
              <a:rPr lang="ru-RU" smtClean="0"/>
              <a:t>19.11.2020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66004A-474C-4C67-AB63-C53466C91020}" type="slidenum">
              <a:rPr lang="ru-RU" smtClean="0"/>
              <a:t>‹#›</a:t>
            </a:fld>
            <a:endParaRPr lang="ru-RU"/>
          </a:p>
        </p:txBody>
      </p:sp>
    </p:spTree>
    <p:extLst>
      <p:ext uri="{BB962C8B-B14F-4D97-AF65-F5344CB8AC3E}">
        <p14:creationId xmlns:p14="http://schemas.microsoft.com/office/powerpoint/2010/main" val="77981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E7D19AC-FDCC-4283-B6E2-A0311F65C04A}" type="datetimeFigureOut">
              <a:rPr lang="ru-RU" smtClean="0"/>
              <a:t>19.11.2020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66004A-474C-4C67-AB63-C53466C91020}" type="slidenum">
              <a:rPr lang="ru-RU" smtClean="0"/>
              <a:t>‹#›</a:t>
            </a:fld>
            <a:endParaRPr lang="ru-RU"/>
          </a:p>
        </p:txBody>
      </p:sp>
    </p:spTree>
    <p:extLst>
      <p:ext uri="{BB962C8B-B14F-4D97-AF65-F5344CB8AC3E}">
        <p14:creationId xmlns:p14="http://schemas.microsoft.com/office/powerpoint/2010/main" val="189144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E7D19AC-FDCC-4283-B6E2-A0311F65C04A}" type="datetimeFigureOut">
              <a:rPr lang="ru-RU" smtClean="0"/>
              <a:t>19.11.2020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66004A-474C-4C67-AB63-C53466C91020}" type="slidenum">
              <a:rPr lang="ru-RU" smtClean="0"/>
              <a:t>‹#›</a:t>
            </a:fld>
            <a:endParaRPr lang="ru-RU"/>
          </a:p>
        </p:txBody>
      </p:sp>
    </p:spTree>
    <p:extLst>
      <p:ext uri="{BB962C8B-B14F-4D97-AF65-F5344CB8AC3E}">
        <p14:creationId xmlns:p14="http://schemas.microsoft.com/office/powerpoint/2010/main" val="415846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E7D19AC-FDCC-4283-B6E2-A0311F65C04A}" type="datetimeFigureOut">
              <a:rPr lang="ru-RU" smtClean="0"/>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66004A-474C-4C67-AB63-C53466C91020}" type="slidenum">
              <a:rPr lang="ru-RU" smtClean="0"/>
              <a:t>‹#›</a:t>
            </a:fld>
            <a:endParaRPr lang="ru-RU"/>
          </a:p>
        </p:txBody>
      </p:sp>
    </p:spTree>
    <p:extLst>
      <p:ext uri="{BB962C8B-B14F-4D97-AF65-F5344CB8AC3E}">
        <p14:creationId xmlns:p14="http://schemas.microsoft.com/office/powerpoint/2010/main" val="363218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E7D19AC-FDCC-4283-B6E2-A0311F65C04A}" type="datetimeFigureOut">
              <a:rPr lang="ru-RU" smtClean="0"/>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66004A-474C-4C67-AB63-C53466C91020}" type="slidenum">
              <a:rPr lang="ru-RU" smtClean="0"/>
              <a:t>‹#›</a:t>
            </a:fld>
            <a:endParaRPr lang="ru-RU"/>
          </a:p>
        </p:txBody>
      </p:sp>
    </p:spTree>
    <p:extLst>
      <p:ext uri="{BB962C8B-B14F-4D97-AF65-F5344CB8AC3E}">
        <p14:creationId xmlns:p14="http://schemas.microsoft.com/office/powerpoint/2010/main" val="261471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D19AC-FDCC-4283-B6E2-A0311F65C04A}" type="datetimeFigureOut">
              <a:rPr lang="ru-RU" smtClean="0"/>
              <a:t>19.11.2020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6004A-474C-4C67-AB63-C53466C91020}" type="slidenum">
              <a:rPr lang="ru-RU" smtClean="0"/>
              <a:t>‹#›</a:t>
            </a:fld>
            <a:endParaRPr lang="ru-RU"/>
          </a:p>
        </p:txBody>
      </p:sp>
    </p:spTree>
    <p:extLst>
      <p:ext uri="{BB962C8B-B14F-4D97-AF65-F5344CB8AC3E}">
        <p14:creationId xmlns:p14="http://schemas.microsoft.com/office/powerpoint/2010/main" val="2175095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5940" y="1122362"/>
            <a:ext cx="9512060" cy="2328203"/>
          </a:xfrm>
        </p:spPr>
        <p:txBody>
          <a:bodyPr/>
          <a:lstStyle/>
          <a:p>
            <a:r>
              <a:rPr lang="ru-RU" b="1" dirty="0">
                <a:solidFill>
                  <a:schemeClr val="accent2">
                    <a:lumMod val="50000"/>
                  </a:schemeClr>
                </a:solidFill>
              </a:rPr>
              <a:t>ДОМИК ИЗ ТРУБОЧЕК</a:t>
            </a:r>
          </a:p>
        </p:txBody>
      </p:sp>
      <p:sp>
        <p:nvSpPr>
          <p:cNvPr id="3" name="Подзаголовок 2"/>
          <p:cNvSpPr>
            <a:spLocks noGrp="1"/>
          </p:cNvSpPr>
          <p:nvPr>
            <p:ph type="subTitle" idx="1"/>
          </p:nvPr>
        </p:nvSpPr>
        <p:spPr>
          <a:xfrm>
            <a:off x="1854678" y="5331124"/>
            <a:ext cx="8813321" cy="621101"/>
          </a:xfrm>
        </p:spPr>
        <p:txBody>
          <a:bodyPr/>
          <a:lstStyle/>
          <a:p>
            <a:r>
              <a:rPr lang="ru-RU" dirty="0"/>
              <a:t>Своими руками</a:t>
            </a:r>
          </a:p>
        </p:txBody>
      </p:sp>
    </p:spTree>
    <p:extLst>
      <p:ext uri="{BB962C8B-B14F-4D97-AF65-F5344CB8AC3E}">
        <p14:creationId xmlns:p14="http://schemas.microsoft.com/office/powerpoint/2010/main" val="171234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9947" y="1500996"/>
            <a:ext cx="10913853" cy="189692"/>
          </a:xfrm>
        </p:spPr>
        <p:txBody>
          <a:bodyPr>
            <a:normAutofit fontScale="90000"/>
          </a:bodyPr>
          <a:lstStyle/>
          <a:p>
            <a:r>
              <a:rPr lang="ru-RU" dirty="0"/>
              <a:t>Домик может быть с дверью из коричневой бумаги, окна со ставнями и без, крыша любого цвета. Фантазируйте и украшайте свой дом по вашему вкусу.</a:t>
            </a:r>
          </a:p>
        </p:txBody>
      </p:sp>
      <p:pic>
        <p:nvPicPr>
          <p:cNvPr id="4" name="Объект 3"/>
          <p:cNvPicPr>
            <a:picLocks noGrp="1" noChangeAspect="1"/>
          </p:cNvPicPr>
          <p:nvPr>
            <p:ph idx="1"/>
          </p:nvPr>
        </p:nvPicPr>
        <p:blipFill>
          <a:blip r:embed="rId2"/>
          <a:stretch>
            <a:fillRect/>
          </a:stretch>
        </p:blipFill>
        <p:spPr>
          <a:xfrm>
            <a:off x="4261366" y="2139351"/>
            <a:ext cx="3748416" cy="4261358"/>
          </a:xfrm>
          <a:prstGeom prst="rect">
            <a:avLst/>
          </a:prstGeom>
        </p:spPr>
      </p:pic>
    </p:spTree>
    <p:extLst>
      <p:ext uri="{BB962C8B-B14F-4D97-AF65-F5344CB8AC3E}">
        <p14:creationId xmlns:p14="http://schemas.microsoft.com/office/powerpoint/2010/main" val="75068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1143000"/>
          </a:xfrm>
        </p:spPr>
        <p:txBody>
          <a:bodyPr>
            <a:normAutofit/>
          </a:bodyPr>
          <a:lstStyle/>
          <a:p>
            <a:r>
              <a:rPr lang="ru-RU" sz="6600" b="1" dirty="0">
                <a:solidFill>
                  <a:schemeClr val="accent6">
                    <a:lumMod val="75000"/>
                  </a:schemeClr>
                </a:solidFill>
                <a:effectLst>
                  <a:outerShdw blurRad="38100" dist="38100" dir="2700000" algn="tl">
                    <a:srgbClr val="000000">
                      <a:alpha val="43137"/>
                    </a:srgbClr>
                  </a:outerShdw>
                </a:effectLst>
              </a:rPr>
              <a:t>Шаг 7</a:t>
            </a:r>
          </a:p>
        </p:txBody>
      </p:sp>
      <p:sp>
        <p:nvSpPr>
          <p:cNvPr id="3" name="Объект 2"/>
          <p:cNvSpPr>
            <a:spLocks noGrp="1"/>
          </p:cNvSpPr>
          <p:nvPr>
            <p:ph idx="1"/>
          </p:nvPr>
        </p:nvSpPr>
        <p:spPr>
          <a:xfrm>
            <a:off x="1524001" y="980729"/>
            <a:ext cx="9170049" cy="4525963"/>
          </a:xfrm>
        </p:spPr>
        <p:txBody>
          <a:bodyPr/>
          <a:lstStyle/>
          <a:p>
            <a:pPr marL="0" indent="0" algn="just">
              <a:buNone/>
            </a:pPr>
            <a:r>
              <a:rPr lang="ru-RU" dirty="0"/>
              <a:t>После того, как вы выполните все перечисленные шаги, украсьте дом по своему желанию.</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2198936"/>
            <a:ext cx="6877522" cy="441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03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3103" y="0"/>
            <a:ext cx="9144897" cy="1143000"/>
          </a:xfrm>
        </p:spPr>
        <p:txBody>
          <a:bodyPr>
            <a:normAutofit/>
          </a:bodyPr>
          <a:lstStyle/>
          <a:p>
            <a:r>
              <a:rPr lang="ru-RU" sz="5400" b="1" dirty="0">
                <a:solidFill>
                  <a:schemeClr val="accent2"/>
                </a:solidFill>
                <a:effectLst>
                  <a:outerShdw blurRad="38100" dist="38100" dir="2700000" algn="tl">
                    <a:srgbClr val="000000">
                      <a:alpha val="43137"/>
                    </a:srgbClr>
                  </a:outerShdw>
                </a:effectLst>
              </a:rPr>
              <a:t>Нам понадобится:</a:t>
            </a:r>
          </a:p>
        </p:txBody>
      </p:sp>
      <p:sp>
        <p:nvSpPr>
          <p:cNvPr id="3" name="Объект 2"/>
          <p:cNvSpPr>
            <a:spLocks noGrp="1"/>
          </p:cNvSpPr>
          <p:nvPr>
            <p:ph idx="1"/>
          </p:nvPr>
        </p:nvSpPr>
        <p:spPr>
          <a:xfrm>
            <a:off x="1524000" y="1412777"/>
            <a:ext cx="9144000" cy="4525963"/>
          </a:xfrm>
        </p:spPr>
        <p:txBody>
          <a:bodyPr>
            <a:normAutofit/>
          </a:bodyPr>
          <a:lstStyle/>
          <a:p>
            <a:r>
              <a:rPr lang="ru-RU" sz="4000" b="1" dirty="0">
                <a:effectLst>
                  <a:outerShdw blurRad="38100" dist="38100" dir="2700000" algn="tl">
                    <a:srgbClr val="000000">
                      <a:alpha val="43137"/>
                    </a:srgbClr>
                  </a:outerShdw>
                </a:effectLst>
              </a:rPr>
              <a:t>Бумага А4</a:t>
            </a:r>
          </a:p>
          <a:p>
            <a:r>
              <a:rPr lang="ru-RU" sz="4000" b="1" dirty="0">
                <a:effectLst>
                  <a:outerShdw blurRad="38100" dist="38100" dir="2700000" algn="tl">
                    <a:srgbClr val="000000">
                      <a:alpha val="43137"/>
                    </a:srgbClr>
                  </a:outerShdw>
                </a:effectLst>
              </a:rPr>
              <a:t>Разноцветный картон</a:t>
            </a:r>
          </a:p>
          <a:p>
            <a:r>
              <a:rPr lang="ru-RU" sz="4000" b="1" dirty="0">
                <a:effectLst>
                  <a:outerShdw blurRad="38100" dist="38100" dir="2700000" algn="tl">
                    <a:srgbClr val="000000">
                      <a:alpha val="43137"/>
                    </a:srgbClr>
                  </a:outerShdw>
                </a:effectLst>
              </a:rPr>
              <a:t>Клей строительный</a:t>
            </a:r>
          </a:p>
          <a:p>
            <a:r>
              <a:rPr lang="ru-RU" sz="4000" b="1" dirty="0">
                <a:effectLst>
                  <a:outerShdw blurRad="38100" dist="38100" dir="2700000" algn="tl">
                    <a:srgbClr val="000000">
                      <a:alpha val="43137"/>
                    </a:srgbClr>
                  </a:outerShdw>
                </a:effectLst>
              </a:rPr>
              <a:t>Ножницы</a:t>
            </a:r>
          </a:p>
          <a:p>
            <a:r>
              <a:rPr lang="ru-RU" sz="4000" b="1" dirty="0">
                <a:effectLst>
                  <a:outerShdw blurRad="38100" dist="38100" dir="2700000" algn="tl">
                    <a:srgbClr val="000000">
                      <a:alpha val="43137"/>
                    </a:srgbClr>
                  </a:outerShdw>
                </a:effectLst>
              </a:rPr>
              <a:t>Цветная бумага</a:t>
            </a:r>
          </a:p>
        </p:txBody>
      </p:sp>
    </p:spTree>
    <p:extLst>
      <p:ext uri="{BB962C8B-B14F-4D97-AF65-F5344CB8AC3E}">
        <p14:creationId xmlns:p14="http://schemas.microsoft.com/office/powerpoint/2010/main" val="6910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6935" y="0"/>
            <a:ext cx="9159037" cy="1143000"/>
          </a:xfrm>
        </p:spPr>
        <p:txBody>
          <a:bodyPr>
            <a:normAutofit/>
          </a:bodyPr>
          <a:lstStyle/>
          <a:p>
            <a:r>
              <a:rPr lang="ru-RU" sz="6600" b="1" dirty="0">
                <a:solidFill>
                  <a:schemeClr val="accent6">
                    <a:lumMod val="75000"/>
                  </a:schemeClr>
                </a:solidFill>
                <a:effectLst>
                  <a:outerShdw blurRad="38100" dist="38100" dir="2700000" algn="tl">
                    <a:srgbClr val="000000">
                      <a:alpha val="43137"/>
                    </a:srgbClr>
                  </a:outerShdw>
                </a:effectLst>
              </a:rPr>
              <a:t>Шаг 1 (трубочки)</a:t>
            </a:r>
          </a:p>
        </p:txBody>
      </p:sp>
      <p:sp>
        <p:nvSpPr>
          <p:cNvPr id="3" name="Объект 2"/>
          <p:cNvSpPr>
            <a:spLocks noGrp="1"/>
          </p:cNvSpPr>
          <p:nvPr>
            <p:ph idx="1"/>
          </p:nvPr>
        </p:nvSpPr>
        <p:spPr>
          <a:xfrm>
            <a:off x="1506935" y="1124745"/>
            <a:ext cx="9159037" cy="4525963"/>
          </a:xfrm>
        </p:spPr>
        <p:txBody>
          <a:bodyPr/>
          <a:lstStyle/>
          <a:p>
            <a:r>
              <a:rPr lang="ru-RU" dirty="0"/>
              <a:t>Офисные листы делим на 3 части поперёк листа (2 части по 10 см и 1 часть - 9,5 см)</a:t>
            </a:r>
          </a:p>
          <a:p>
            <a:r>
              <a:rPr lang="ru-RU" dirty="0"/>
              <a:t>Подкручиваем центр, лучше туго накручивать на карандаш</a:t>
            </a:r>
          </a:p>
          <a:p>
            <a:r>
              <a:rPr lang="ru-RU" dirty="0"/>
              <a:t>Край проклеиваем</a:t>
            </a:r>
          </a:p>
          <a:p>
            <a:pPr marL="0" indent="0">
              <a:buNone/>
            </a:pPr>
            <a:endParaRPr lang="ru-RU" dirty="0"/>
          </a:p>
        </p:txBody>
      </p:sp>
      <p:pic>
        <p:nvPicPr>
          <p:cNvPr id="2050" name="Picture 2" descr="C:\Users\Asus\Desktop\1417255332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937" y="2636912"/>
            <a:ext cx="5044237" cy="4064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58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1143000"/>
          </a:xfrm>
        </p:spPr>
        <p:txBody>
          <a:bodyPr>
            <a:normAutofit/>
          </a:bodyPr>
          <a:lstStyle/>
          <a:p>
            <a:r>
              <a:rPr lang="ru-RU" sz="6600" b="1" dirty="0">
                <a:solidFill>
                  <a:schemeClr val="accent6">
                    <a:lumMod val="75000"/>
                  </a:schemeClr>
                </a:solidFill>
                <a:effectLst>
                  <a:outerShdw blurRad="38100" dist="38100" dir="2700000" algn="tl">
                    <a:srgbClr val="000000">
                      <a:alpha val="43137"/>
                    </a:srgbClr>
                  </a:outerShdw>
                </a:effectLst>
              </a:rPr>
              <a:t>Шаг 2 (фундамент)</a:t>
            </a:r>
          </a:p>
        </p:txBody>
      </p:sp>
      <p:sp>
        <p:nvSpPr>
          <p:cNvPr id="3" name="Объект 2"/>
          <p:cNvSpPr>
            <a:spLocks noGrp="1"/>
          </p:cNvSpPr>
          <p:nvPr>
            <p:ph idx="1"/>
          </p:nvPr>
        </p:nvSpPr>
        <p:spPr>
          <a:xfrm>
            <a:off x="1519675" y="1196753"/>
            <a:ext cx="9148325" cy="4525963"/>
          </a:xfrm>
        </p:spPr>
        <p:txBody>
          <a:bodyPr>
            <a:normAutofit/>
          </a:bodyPr>
          <a:lstStyle/>
          <a:p>
            <a:pPr marL="0" indent="0" algn="just">
              <a:buNone/>
            </a:pPr>
            <a:r>
              <a:rPr lang="ru-RU" dirty="0"/>
              <a:t>Для того, чтобы его построить, необходимо подобрать довольно плотный картон. По бокам приклеить трубочки.</a:t>
            </a:r>
          </a:p>
        </p:txBody>
      </p:sp>
      <p:pic>
        <p:nvPicPr>
          <p:cNvPr id="3074" name="Picture 2" descr="C:\Users\Asus\Desktop\1417255331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14" y="2350176"/>
            <a:ext cx="6378339" cy="424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5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71400"/>
            <a:ext cx="9144000" cy="1143000"/>
          </a:xfrm>
        </p:spPr>
        <p:txBody>
          <a:bodyPr>
            <a:normAutofit/>
          </a:bodyPr>
          <a:lstStyle/>
          <a:p>
            <a:r>
              <a:rPr lang="ru-RU" sz="6600" b="1" dirty="0">
                <a:solidFill>
                  <a:schemeClr val="accent6">
                    <a:lumMod val="75000"/>
                  </a:schemeClr>
                </a:solidFill>
                <a:effectLst>
                  <a:outerShdw blurRad="38100" dist="38100" dir="2700000" algn="tl">
                    <a:srgbClr val="000000">
                      <a:alpha val="43137"/>
                    </a:srgbClr>
                  </a:outerShdw>
                </a:effectLst>
              </a:rPr>
              <a:t>Шаг 3 (окна, двери)</a:t>
            </a:r>
          </a:p>
        </p:txBody>
      </p:sp>
      <p:sp>
        <p:nvSpPr>
          <p:cNvPr id="3" name="Объект 2"/>
          <p:cNvSpPr>
            <a:spLocks noGrp="1"/>
          </p:cNvSpPr>
          <p:nvPr>
            <p:ph idx="1"/>
          </p:nvPr>
        </p:nvSpPr>
        <p:spPr>
          <a:xfrm>
            <a:off x="1524000" y="918356"/>
            <a:ext cx="9144000" cy="4525963"/>
          </a:xfrm>
        </p:spPr>
        <p:txBody>
          <a:bodyPr>
            <a:normAutofit/>
          </a:bodyPr>
          <a:lstStyle/>
          <a:p>
            <a:pPr marL="0" indent="0" algn="just">
              <a:buNone/>
            </a:pPr>
            <a:r>
              <a:rPr lang="ru-RU" dirty="0"/>
              <a:t>После того, как вы завершите процесс выкладки трубочек в три ряда, сделайте небольшую пометку там, где будут находиться двери и окна. Помните, для того, чтобы ваш домик выглядел более симметрично, нужно располагать окна на одной высоте, дверь можно расположить ниже на одну трубочку</a:t>
            </a:r>
          </a:p>
        </p:txBody>
      </p:sp>
      <p:pic>
        <p:nvPicPr>
          <p:cNvPr id="4099" name="Picture 3" descr="C:\Users\Asus\Desktop\1417255387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001" y="3140968"/>
            <a:ext cx="5415703" cy="37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52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2093" y="-2028"/>
            <a:ext cx="9165907" cy="686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00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4030" y="0"/>
            <a:ext cx="9163970" cy="1143000"/>
          </a:xfrm>
        </p:spPr>
        <p:txBody>
          <a:bodyPr>
            <a:normAutofit/>
          </a:bodyPr>
          <a:lstStyle/>
          <a:p>
            <a:r>
              <a:rPr lang="ru-RU" sz="6600" b="1" dirty="0">
                <a:solidFill>
                  <a:schemeClr val="accent6">
                    <a:lumMod val="75000"/>
                  </a:schemeClr>
                </a:solidFill>
                <a:effectLst>
                  <a:outerShdw blurRad="38100" dist="38100" dir="2700000" algn="tl">
                    <a:srgbClr val="000000">
                      <a:alpha val="43137"/>
                    </a:srgbClr>
                  </a:outerShdw>
                </a:effectLst>
              </a:rPr>
              <a:t>Шаг 4 (шторы)</a:t>
            </a:r>
          </a:p>
        </p:txBody>
      </p:sp>
      <p:sp>
        <p:nvSpPr>
          <p:cNvPr id="3" name="Объект 2"/>
          <p:cNvSpPr>
            <a:spLocks noGrp="1"/>
          </p:cNvSpPr>
          <p:nvPr>
            <p:ph idx="1"/>
          </p:nvPr>
        </p:nvSpPr>
        <p:spPr>
          <a:xfrm>
            <a:off x="1505764" y="1052737"/>
            <a:ext cx="9162236" cy="4525963"/>
          </a:xfrm>
        </p:spPr>
        <p:txBody>
          <a:bodyPr/>
          <a:lstStyle/>
          <a:p>
            <a:pPr marL="0" indent="0" algn="just">
              <a:buNone/>
            </a:pPr>
            <a:r>
              <a:rPr lang="ru-RU" dirty="0"/>
              <a:t>Для яркого эффекта, в середине окон вы можете сделать шторки из цветной бумаги. </a:t>
            </a:r>
          </a:p>
        </p:txBody>
      </p:sp>
      <p:pic>
        <p:nvPicPr>
          <p:cNvPr id="6146" name="Picture 2" descr="C:\Users\Asus\Desktop\1417255314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6" y="2166368"/>
            <a:ext cx="6120680" cy="459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42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3133" y="9925"/>
            <a:ext cx="9164867" cy="1143000"/>
          </a:xfrm>
        </p:spPr>
        <p:txBody>
          <a:bodyPr>
            <a:normAutofit/>
          </a:bodyPr>
          <a:lstStyle/>
          <a:p>
            <a:r>
              <a:rPr lang="ru-RU" sz="6600" b="1" dirty="0">
                <a:solidFill>
                  <a:schemeClr val="accent6">
                    <a:lumMod val="75000"/>
                  </a:schemeClr>
                </a:solidFill>
                <a:effectLst>
                  <a:outerShdw blurRad="38100" dist="38100" dir="2700000" algn="tl">
                    <a:srgbClr val="000000">
                      <a:alpha val="43137"/>
                    </a:srgbClr>
                  </a:outerShdw>
                </a:effectLst>
              </a:rPr>
              <a:t>Шаг 5 </a:t>
            </a:r>
          </a:p>
        </p:txBody>
      </p:sp>
      <p:pic>
        <p:nvPicPr>
          <p:cNvPr id="7170" name="Picture 2" descr="C:\Users\Asus\Desktop\1417255324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124744"/>
            <a:ext cx="8784976"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85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243408"/>
            <a:ext cx="9144000" cy="1143000"/>
          </a:xfrm>
        </p:spPr>
        <p:txBody>
          <a:bodyPr>
            <a:normAutofit/>
          </a:bodyPr>
          <a:lstStyle/>
          <a:p>
            <a:r>
              <a:rPr lang="ru-RU" sz="6600" b="1" dirty="0">
                <a:solidFill>
                  <a:schemeClr val="accent6">
                    <a:lumMod val="75000"/>
                  </a:schemeClr>
                </a:solidFill>
                <a:effectLst>
                  <a:outerShdw blurRad="38100" dist="38100" dir="2700000" algn="tl">
                    <a:srgbClr val="000000">
                      <a:alpha val="43137"/>
                    </a:srgbClr>
                  </a:outerShdw>
                </a:effectLst>
              </a:rPr>
              <a:t>Шаг 6 (крыша)</a:t>
            </a:r>
          </a:p>
        </p:txBody>
      </p:sp>
      <p:sp>
        <p:nvSpPr>
          <p:cNvPr id="3" name="Объект 2"/>
          <p:cNvSpPr>
            <a:spLocks noGrp="1"/>
          </p:cNvSpPr>
          <p:nvPr>
            <p:ph idx="1"/>
          </p:nvPr>
        </p:nvSpPr>
        <p:spPr>
          <a:xfrm>
            <a:off x="1524000" y="836713"/>
            <a:ext cx="9144000" cy="4525963"/>
          </a:xfrm>
        </p:spPr>
        <p:txBody>
          <a:bodyPr>
            <a:normAutofit/>
          </a:bodyPr>
          <a:lstStyle/>
          <a:p>
            <a:pPr marL="0" indent="0" algn="just">
              <a:buNone/>
            </a:pPr>
            <a:r>
              <a:rPr lang="ru-RU" dirty="0"/>
              <a:t>Далее, не забудьте и про крышу. Но изначально, нужно соорудить несколько опор для того, чтобы она не обвалилась. Крышу можно нарезать из картона. Причем форма нарезок может быть самой разной. Все зависит от вашей собственной фантазии.</a:t>
            </a:r>
          </a:p>
        </p:txBody>
      </p:sp>
      <p:pic>
        <p:nvPicPr>
          <p:cNvPr id="8194" name="Picture 2" descr="C:\Users\Asus\Desktop\1417255389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992" y="3078297"/>
            <a:ext cx="4644008" cy="37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0124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251</Words>
  <Application>Microsoft Office PowerPoint</Application>
  <PresentationFormat>Широкоэкранный</PresentationFormat>
  <Paragraphs>24</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Calibri Light</vt:lpstr>
      <vt:lpstr>Тема Office</vt:lpstr>
      <vt:lpstr>ДОМИК ИЗ ТРУБОЧЕК</vt:lpstr>
      <vt:lpstr>Нам понадобится:</vt:lpstr>
      <vt:lpstr>Шаг 1 (трубочки)</vt:lpstr>
      <vt:lpstr>Шаг 2 (фундамент)</vt:lpstr>
      <vt:lpstr>Шаг 3 (окна, двери)</vt:lpstr>
      <vt:lpstr>Презентация PowerPoint</vt:lpstr>
      <vt:lpstr>Шаг 4 (шторы)</vt:lpstr>
      <vt:lpstr>Шаг 5 </vt:lpstr>
      <vt:lpstr>Шаг 6 (крыша)</vt:lpstr>
      <vt:lpstr>Домик может быть с дверью из коричневой бумаги, окна со ставнями и без, крыша любого цвета. Фантазируйте и украшайте свой дом по вашему вкусу.</vt:lpstr>
      <vt:lpstr>Шаг 7</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ДОМИК ИЗ ТРУБОЧЕК</dc:title>
  <dc:creator>Admin</dc:creator>
  <cp:lastModifiedBy>Наталья Иноземцева</cp:lastModifiedBy>
  <cp:revision>2</cp:revision>
  <dcterms:created xsi:type="dcterms:W3CDTF">2020-11-15T18:52:38Z</dcterms:created>
  <dcterms:modified xsi:type="dcterms:W3CDTF">2020-11-19T07:43:05Z</dcterms:modified>
</cp:coreProperties>
</file>