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6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2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0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7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1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2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2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4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3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2EF4E-FCDD-4070-A8FF-1E0414566F4E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904D-1B83-4A61-9148-E7073DC57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5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ХРИЗАНТЕМА ИЗ ГОФРИРОВАННОЙ БУМАГИ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740" y="3612896"/>
            <a:ext cx="3822523" cy="24142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92770"/>
            <a:ext cx="9144000" cy="565030"/>
          </a:xfrm>
        </p:spPr>
        <p:txBody>
          <a:bodyPr/>
          <a:lstStyle/>
          <a:p>
            <a:r>
              <a:rPr lang="ru-RU" dirty="0" smtClean="0"/>
              <a:t>своими руками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22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Теперь стебелёк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Вырезаем полоску шириной 1 см</a:t>
            </a:r>
          </a:p>
          <a:p>
            <a:r>
              <a:rPr lang="ru-RU" dirty="0" smtClean="0"/>
              <a:t>Проклеиваем и обкручиваем этой полоской под наклоном всю шпажку до конца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Desktop\фото кудесница\скриншот\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05" y="3392488"/>
            <a:ext cx="4643120" cy="27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esktop\фото кудесница\скриншот\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00" y="3238110"/>
            <a:ext cx="3503295" cy="283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04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Наша хризантема готова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Изготовьте 5 цветков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Спасибо за работу!!!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Администратор\Desktop\фото кудесница\скриншот\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27" y="2096659"/>
            <a:ext cx="5926143" cy="3809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63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Д</a:t>
            </a:r>
            <a:r>
              <a:rPr lang="ru-RU" sz="3200" dirty="0" smtClean="0">
                <a:solidFill>
                  <a:srgbClr val="0070C0"/>
                </a:solidFill>
              </a:rPr>
              <a:t>ЛЯ ИЗГОТОВЛЕНИЯ ХРИЗАНТЕМЫ НАМ ПОНАДОБЯТСЯ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Гофрированая</a:t>
            </a:r>
            <a:r>
              <a:rPr lang="ru-RU" dirty="0" smtClean="0"/>
              <a:t> бумага разных цветов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Линейка</a:t>
            </a:r>
          </a:p>
          <a:p>
            <a:r>
              <a:rPr lang="ru-RU" dirty="0" smtClean="0"/>
              <a:t>Клей-пистолет, либо строительный клей, заправленный в шприц</a:t>
            </a:r>
          </a:p>
          <a:p>
            <a:r>
              <a:rPr lang="ru-RU" dirty="0" smtClean="0"/>
              <a:t>Деревянные шпажки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76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Изготовление цветка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Вырезаем полоску из гофрированной бумаги размером 5х40см</a:t>
            </a:r>
          </a:p>
          <a:p>
            <a:r>
              <a:rPr lang="ru-RU" dirty="0" smtClean="0"/>
              <a:t>Нарезаем ее через 1 см, не доходя до края 1-1,5 см</a:t>
            </a:r>
          </a:p>
          <a:p>
            <a:endParaRPr lang="ru-RU" dirty="0"/>
          </a:p>
        </p:txBody>
      </p:sp>
      <p:pic>
        <p:nvPicPr>
          <p:cNvPr id="6" name="Рисунок 5" descr="C:\Users\Администратор\Desktop\фото кудесница\скриншот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83" y="3260785"/>
            <a:ext cx="4779034" cy="3209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49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Следующий шаг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Разрезанные части посередине закручиваем</a:t>
            </a:r>
          </a:p>
          <a:p>
            <a:r>
              <a:rPr lang="ru-RU" dirty="0" smtClean="0"/>
              <a:t>Загибаем и пальцами расправляем складочки до получения выемки (по типу ложечки),делаем это по всей длине.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Desktop\фото кудесница\скриншот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" y="3740457"/>
            <a:ext cx="4065008" cy="25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esktop\фото кудесница\скриншот\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28" y="3740458"/>
            <a:ext cx="3954302" cy="2436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Desktop\фото кудесница\скриншот\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390" y="3740457"/>
            <a:ext cx="3525327" cy="247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94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Д</a:t>
            </a:r>
            <a:r>
              <a:rPr lang="ru-RU" dirty="0" smtClean="0">
                <a:solidFill>
                  <a:srgbClr val="00B0F0"/>
                </a:solidFill>
              </a:rPr>
              <a:t>алее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Поднимаем каждую короткую часть лепестка и проклеиваем</a:t>
            </a:r>
          </a:p>
          <a:p>
            <a:r>
              <a:rPr lang="ru-RU" dirty="0" smtClean="0"/>
              <a:t>Клея совсем чуть-чуть наносим, буквально капельку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Desktop\фото кудесница\скриншот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2" y="3407918"/>
            <a:ext cx="4458970" cy="2440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esktop\фото кудесница\скриншот\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74" y="3253612"/>
            <a:ext cx="4845050" cy="2748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26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теперь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Наносим клей на нижнюю неразрезанную часть</a:t>
            </a:r>
          </a:p>
          <a:p>
            <a:r>
              <a:rPr lang="ru-RU" dirty="0" smtClean="0"/>
              <a:t>Аккуратно накручиваем полоску с лепестками на шпажку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Desktop\фото кудесница\скриншот\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2" y="2915729"/>
            <a:ext cx="3651038" cy="237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esktop\фото кудесница\скриншот\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60" y="3657601"/>
            <a:ext cx="3900282" cy="26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Desktop\фото кудесница\скриншот\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53" y="2915729"/>
            <a:ext cx="4073715" cy="2907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20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 готов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Расправляем лепестки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Desktop\фото кудесница\скриншот\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11" y="1897811"/>
            <a:ext cx="7228936" cy="4204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97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Приступаем к листьям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Вырезаем из зеленой бумаги прямоугольники размером 5х7см</a:t>
            </a:r>
          </a:p>
          <a:p>
            <a:r>
              <a:rPr lang="ru-RU" dirty="0" smtClean="0"/>
              <a:t>Из них вырезаем продолговатые лепестки</a:t>
            </a:r>
          </a:p>
          <a:p>
            <a:r>
              <a:rPr lang="ru-RU" dirty="0" smtClean="0"/>
              <a:t>Посередине пальцами расправляем складочки, оба конца, при этом, оставляем узкими, их не трогаем.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Desktop\фото кудесница\скриншот\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7" y="3925020"/>
            <a:ext cx="351957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истратор\Desktop\фото кудесница\скриншот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95" y="3925020"/>
            <a:ext cx="3750526" cy="221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дминистратор\Desktop\фото кудесница\скриншот\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64" y="3444007"/>
            <a:ext cx="2867660" cy="279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91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далее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Приклеиваем зеленые листья к бутону по кругу обрамляя его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Desktop\фото кудесница\скриншот\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63" y="2801525"/>
            <a:ext cx="3606608" cy="337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esktop\фото кудесница\скриншот\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63" y="2801525"/>
            <a:ext cx="3477560" cy="3389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942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179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ХРИЗАНТЕМА ИЗ ГОФРИРОВАННОЙ БУМАГИ</vt:lpstr>
      <vt:lpstr>ДЛЯ ИЗГОТОВЛЕНИЯ ХРИЗАНТЕМЫ НАМ ПОНАДОБЯТСЯ:</vt:lpstr>
      <vt:lpstr>Изготовление цветка</vt:lpstr>
      <vt:lpstr>Следующий шаг</vt:lpstr>
      <vt:lpstr>Далее</vt:lpstr>
      <vt:lpstr>теперь</vt:lpstr>
      <vt:lpstr>Цветок готов</vt:lpstr>
      <vt:lpstr>Приступаем к листьям</vt:lpstr>
      <vt:lpstr>далее</vt:lpstr>
      <vt:lpstr>Теперь стебелёк</vt:lpstr>
      <vt:lpstr>Наша хризантема готова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ХРИЗАНТЕМА ИЗ ГОФРИРОВАННОЙ БУМАГИ</dc:title>
  <dc:creator>Admin</dc:creator>
  <cp:lastModifiedBy>Admin</cp:lastModifiedBy>
  <cp:revision>4</cp:revision>
  <dcterms:created xsi:type="dcterms:W3CDTF">2020-11-15T19:25:02Z</dcterms:created>
  <dcterms:modified xsi:type="dcterms:W3CDTF">2020-11-15T20:04:12Z</dcterms:modified>
</cp:coreProperties>
</file>